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33"/>
  </p:notesMasterIdLst>
  <p:sldIdLst>
    <p:sldId id="286" r:id="rId2"/>
    <p:sldId id="283" r:id="rId3"/>
    <p:sldId id="284" r:id="rId4"/>
    <p:sldId id="285" r:id="rId5"/>
    <p:sldId id="288" r:id="rId6"/>
    <p:sldId id="256" r:id="rId7"/>
    <p:sldId id="257" r:id="rId8"/>
    <p:sldId id="258" r:id="rId9"/>
    <p:sldId id="275" r:id="rId10"/>
    <p:sldId id="281" r:id="rId11"/>
    <p:sldId id="287" r:id="rId12"/>
    <p:sldId id="282" r:id="rId13"/>
    <p:sldId id="270" r:id="rId14"/>
    <p:sldId id="274" r:id="rId15"/>
    <p:sldId id="271" r:id="rId16"/>
    <p:sldId id="272" r:id="rId17"/>
    <p:sldId id="273" r:id="rId18"/>
    <p:sldId id="261" r:id="rId19"/>
    <p:sldId id="260" r:id="rId20"/>
    <p:sldId id="268" r:id="rId21"/>
    <p:sldId id="269" r:id="rId22"/>
    <p:sldId id="267" r:id="rId23"/>
    <p:sldId id="265" r:id="rId24"/>
    <p:sldId id="262" r:id="rId25"/>
    <p:sldId id="263" r:id="rId26"/>
    <p:sldId id="264" r:id="rId27"/>
    <p:sldId id="266" r:id="rId28"/>
    <p:sldId id="279" r:id="rId29"/>
    <p:sldId id="280" r:id="rId30"/>
    <p:sldId id="289" r:id="rId31"/>
    <p:sldId id="290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>
      <p:cViewPr varScale="1">
        <p:scale>
          <a:sx n="69" d="100"/>
          <a:sy n="69" d="100"/>
        </p:scale>
        <p:origin x="-143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5F087-B3F0-49EA-ACB9-D233D6DC5925}" type="datetimeFigureOut">
              <a:rPr lang="en-US" smtClean="0"/>
              <a:t>14-Jul-20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5FE0D-95E9-4F09-BEBB-5E41E485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71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FE0D-95E9-4F09-BEBB-5E41E48589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2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D23CFD98-D6C3-4593-ACEC-5FC3C8DAD24E}" type="datetimeFigureOut">
              <a:rPr lang="en-US" smtClean="0"/>
              <a:t>13-Jul-20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FD98-D6C3-4593-ACEC-5FC3C8DAD24E}" type="datetimeFigureOut">
              <a:rPr lang="en-US" smtClean="0"/>
              <a:t>13-Jul-20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FD98-D6C3-4593-ACEC-5FC3C8DAD24E}" type="datetimeFigureOut">
              <a:rPr lang="en-US" smtClean="0"/>
              <a:t>13-Jul-20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23CFD98-D6C3-4593-ACEC-5FC3C8DAD24E}" type="datetimeFigureOut">
              <a:rPr lang="en-US" smtClean="0"/>
              <a:t>13-Jul-20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D23CFD98-D6C3-4593-ACEC-5FC3C8DAD24E}" type="datetimeFigureOut">
              <a:rPr lang="en-US" smtClean="0"/>
              <a:t>13-Jul-20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FD98-D6C3-4593-ACEC-5FC3C8DAD24E}" type="datetimeFigureOut">
              <a:rPr lang="en-US" smtClean="0"/>
              <a:t>13-Jul-20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FD98-D6C3-4593-ACEC-5FC3C8DAD24E}" type="datetimeFigureOut">
              <a:rPr lang="en-US" smtClean="0"/>
              <a:t>13-Jul-20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23CFD98-D6C3-4593-ACEC-5FC3C8DAD24E}" type="datetimeFigureOut">
              <a:rPr lang="en-US" smtClean="0"/>
              <a:t>13-Jul-20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FD98-D6C3-4593-ACEC-5FC3C8DAD24E}" type="datetimeFigureOut">
              <a:rPr lang="en-US" smtClean="0"/>
              <a:t>13-Jul-20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23CFD98-D6C3-4593-ACEC-5FC3C8DAD24E}" type="datetimeFigureOut">
              <a:rPr lang="en-US" smtClean="0"/>
              <a:t>13-Jul-20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23CFD98-D6C3-4593-ACEC-5FC3C8DAD24E}" type="datetimeFigureOut">
              <a:rPr lang="en-US" smtClean="0"/>
              <a:t>13-Jul-20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rgbClr val="FBEAC7">
                <a:lumMod val="0"/>
                <a:alpha val="65000"/>
              </a:srgbClr>
            </a:gs>
            <a:gs pos="6000">
              <a:srgbClr val="FEE7F2"/>
            </a:gs>
            <a:gs pos="0">
              <a:srgbClr val="FAC77D"/>
            </a:gs>
            <a:gs pos="91000">
              <a:srgbClr val="FBA97D"/>
            </a:gs>
            <a:gs pos="86000">
              <a:srgbClr val="FBD49C"/>
            </a:gs>
            <a:gs pos="92000">
              <a:srgbClr val="C00000">
                <a:lumMod val="99000"/>
                <a:lumOff val="1000"/>
                <a:alpha val="72000"/>
              </a:srgb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23CFD98-D6C3-4593-ACEC-5FC3C8DAD24E}" type="datetimeFigureOut">
              <a:rPr lang="en-US" smtClean="0"/>
              <a:t>13-Jul-20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5D72F24-FCB2-433E-87E7-F59AC4B9150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71500" y="773921"/>
            <a:ext cx="8229600" cy="9144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Times New Roman" pitchFamily="18" charset="0"/>
              </a:rPr>
              <a:t>Training </a:t>
            </a: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Times New Roman" pitchFamily="18" charset="0"/>
              </a:rPr>
              <a:t>Presentation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Times New Roman" pitchFamily="18" charset="0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304800" y="4876800"/>
            <a:ext cx="4495800" cy="1079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en-US" sz="3600" dirty="0" smtClean="0">
                <a:latin typeface="+mj-lt"/>
                <a:ea typeface="Dotum" pitchFamily="34" charset="-127"/>
                <a:cs typeface="Segoe UI Semibold" pitchFamily="34" charset="0"/>
              </a:rPr>
              <a:t>Training From:</a:t>
            </a:r>
          </a:p>
          <a:p>
            <a:r>
              <a:rPr lang="en-US" sz="2400" b="1" dirty="0" smtClean="0">
                <a:latin typeface="+mj-lt"/>
                <a:cs typeface="Times New Roman" pitchFamily="18" charset="0"/>
              </a:rPr>
              <a:t>Grass </a:t>
            </a:r>
            <a:r>
              <a:rPr lang="en-US" sz="2400" b="1" dirty="0" smtClean="0">
                <a:latin typeface="+mj-lt"/>
                <a:cs typeface="Times New Roman" pitchFamily="18" charset="0"/>
              </a:rPr>
              <a:t>Solution Pvt. Ltd.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5219700" y="4876800"/>
            <a:ext cx="35814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smtClean="0">
                <a:latin typeface="+mj-lt"/>
                <a:ea typeface="Dotum" pitchFamily="34" charset="-127"/>
                <a:cs typeface="Times New Roman" pitchFamily="18" charset="0"/>
              </a:rPr>
              <a:t>Submitted </a:t>
            </a:r>
            <a:r>
              <a:rPr lang="en-US" sz="3600" dirty="0" smtClean="0">
                <a:latin typeface="+mj-lt"/>
                <a:ea typeface="Dotum" pitchFamily="34" charset="-127"/>
                <a:cs typeface="Times New Roman" pitchFamily="18" charset="0"/>
              </a:rPr>
              <a:t>By:</a:t>
            </a:r>
          </a:p>
          <a:p>
            <a:pPr algn="r"/>
            <a:r>
              <a:rPr lang="en-US" sz="3200" dirty="0" smtClean="0">
                <a:latin typeface="+mj-lt"/>
                <a:ea typeface="Dotum" pitchFamily="34" charset="-127"/>
                <a:cs typeface="Times New Roman" pitchFamily="18" charset="0"/>
              </a:rPr>
              <a:t>Princy Garg</a:t>
            </a:r>
            <a:endParaRPr lang="en-US" sz="3200" dirty="0" smtClean="0">
              <a:latin typeface="+mj-lt"/>
              <a:ea typeface="Dotum" pitchFamily="34" charset="-127"/>
              <a:cs typeface="Times New Roman" pitchFamily="18" charset="0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828800" y="2895600"/>
            <a:ext cx="541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i="1" dirty="0" smtClean="0">
                <a:latin typeface="+mj-lt"/>
                <a:ea typeface="Yu Mincho Demibold" pitchFamily="18" charset="-128"/>
                <a:cs typeface="Times New Roman" pitchFamily="18" charset="0"/>
              </a:rPr>
              <a:t>Upcoming Event </a:t>
            </a:r>
          </a:p>
          <a:p>
            <a:pPr algn="ctr"/>
            <a:r>
              <a:rPr lang="en-US" sz="3200" b="1" i="1" dirty="0" smtClean="0">
                <a:latin typeface="+mj-lt"/>
                <a:ea typeface="Yu Mincho Demibold" pitchFamily="18" charset="-128"/>
                <a:cs typeface="Times New Roman" pitchFamily="18" charset="0"/>
              </a:rPr>
              <a:t>Information System</a:t>
            </a:r>
            <a:endParaRPr lang="en-US" sz="3200" b="1" i="1" dirty="0">
              <a:latin typeface="+mj-lt"/>
              <a:ea typeface="Yu Mincho Demibold" pitchFamily="18" charset="-128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71800" y="1804553"/>
            <a:ext cx="3124200" cy="810491"/>
          </a:xfrm>
          <a:prstGeom prst="rect">
            <a:avLst/>
          </a:prstGeom>
          <a:solidFill>
            <a:schemeClr val="accent4">
              <a:lumMod val="40000"/>
              <a:lumOff val="60000"/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t>Session </a:t>
            </a:r>
            <a:r>
              <a:rPr lang="en-IN" sz="2800" dirty="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t>2019-20</a:t>
            </a:r>
            <a:endParaRPr lang="en-IN" sz="2800" dirty="0" smtClean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8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9216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Detailed Schedule of the Event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6"/>
          <a:stretch/>
        </p:blipFill>
        <p:spPr bwMode="auto">
          <a:xfrm>
            <a:off x="381000" y="1371600"/>
            <a:ext cx="8001000" cy="4197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77000" y="597600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Continue…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8098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Interested Users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9"/>
          <a:stretch/>
        </p:blipFill>
        <p:spPr bwMode="auto">
          <a:xfrm>
            <a:off x="457200" y="1600200"/>
            <a:ext cx="8077200" cy="4315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6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229600" cy="1219200"/>
          </a:xfrm>
        </p:spPr>
        <p:txBody>
          <a:bodyPr>
            <a:normAutofit/>
          </a:bodyPr>
          <a:lstStyle/>
          <a:p>
            <a:pPr algn="l"/>
            <a:r>
              <a:rPr lang="en-US" sz="5600" dirty="0" smtClean="0">
                <a:latin typeface="Calibri" pitchFamily="34" charset="0"/>
                <a:cs typeface="Calibri" pitchFamily="34" charset="0"/>
              </a:rPr>
              <a:t>Speaker details of the Event</a:t>
            </a:r>
            <a:endParaRPr lang="en-US" sz="5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8"/>
          <a:stretch/>
        </p:blipFill>
        <p:spPr bwMode="auto">
          <a:xfrm>
            <a:off x="457200" y="1905000"/>
            <a:ext cx="7467600" cy="3964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20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 smtClean="0"/>
              <a:t>Seminars</a:t>
            </a:r>
            <a:endParaRPr lang="en-US" sz="6600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9"/>
          <a:stretch/>
        </p:blipFill>
        <p:spPr bwMode="auto">
          <a:xfrm>
            <a:off x="457200" y="1937775"/>
            <a:ext cx="7467600" cy="400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92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 smtClean="0"/>
              <a:t>Auditions</a:t>
            </a:r>
            <a:endParaRPr lang="en-US" sz="6600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8"/>
          <a:stretch/>
        </p:blipFill>
        <p:spPr bwMode="auto">
          <a:xfrm>
            <a:off x="457200" y="1447800"/>
            <a:ext cx="8001000" cy="4525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236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 smtClean="0"/>
              <a:t>Competitions</a:t>
            </a:r>
            <a:endParaRPr lang="en-US" sz="6600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9"/>
          <a:stretch/>
        </p:blipFill>
        <p:spPr bwMode="auto">
          <a:xfrm>
            <a:off x="457200" y="1905000"/>
            <a:ext cx="7467600" cy="3978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817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 smtClean="0"/>
              <a:t>Expos</a:t>
            </a:r>
            <a:endParaRPr lang="en-US" sz="6600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9"/>
          <a:stretch/>
        </p:blipFill>
        <p:spPr bwMode="auto">
          <a:xfrm>
            <a:off x="457200" y="1937775"/>
            <a:ext cx="7467600" cy="3978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687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 smtClean="0"/>
              <a:t>Launches</a:t>
            </a:r>
            <a:endParaRPr lang="en-US" sz="6600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8"/>
          <a:stretch/>
        </p:blipFill>
        <p:spPr bwMode="auto">
          <a:xfrm>
            <a:off x="457200" y="1937775"/>
            <a:ext cx="7467600" cy="3991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837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6600" dirty="0" smtClean="0"/>
              <a:t>Register an Account </a:t>
            </a:r>
            <a:endParaRPr lang="en-US" sz="66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8"/>
          <a:stretch/>
        </p:blipFill>
        <p:spPr bwMode="auto">
          <a:xfrm>
            <a:off x="457200" y="1937775"/>
            <a:ext cx="7467600" cy="399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457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756263" cy="1054250"/>
          </a:xfrm>
        </p:spPr>
        <p:txBody>
          <a:bodyPr>
            <a:normAutofit fontScale="90000"/>
          </a:bodyPr>
          <a:lstStyle/>
          <a:p>
            <a:pPr algn="l"/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Page</a:t>
            </a:r>
            <a:endParaRPr lang="en-US" sz="66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5"/>
          <a:stretch/>
        </p:blipFill>
        <p:spPr bwMode="auto">
          <a:xfrm>
            <a:off x="457200" y="1600201"/>
            <a:ext cx="8001000" cy="4246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015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8200"/>
            <a:ext cx="2286000" cy="609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4000" b="1" dirty="0" smtClean="0">
                <a:latin typeface="Calibri" pitchFamily="34" charset="0"/>
                <a:cs typeface="Calibri" pitchFamily="34" charset="0"/>
              </a:rPr>
              <a:t>Node.js</a:t>
            </a:r>
            <a:endParaRPr lang="en-US" sz="4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84018" y="1600200"/>
            <a:ext cx="8402782" cy="21336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Node.js is a server-side platform built on Google Chrome's JavaScript Engine (V8 Engine). Node.js was developed by Ryan Dahl in 2009.</a:t>
            </a: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Node.js is an open source, cross-platform runtime environment for developing server-side and networking applications. </a:t>
            </a: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Node.js applications are written in JavaScript, and can be run within the Node.js runtime on OS X, Microsoft Windows, and Linux.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4572000"/>
            <a:ext cx="82157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Angular is a very powerful JavaScript Framework. It is used in Single Page Application (SPA) projects. 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It extends HTML DOM with additional attributes and makes it more responsive to user actions. 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Angular is open source, completely free, and used by thousands of developers around the world.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" y="373380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Angular Framework</a:t>
            </a:r>
            <a:endParaRPr lang="en-US" sz="3600" b="1" dirty="0">
              <a:solidFill>
                <a:schemeClr val="accent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0545" y="152400"/>
            <a:ext cx="769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Technologies are we used</a:t>
            </a:r>
            <a:endParaRPr lang="en-US" sz="44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389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 smtClean="0"/>
              <a:t>Admin Panel</a:t>
            </a:r>
            <a:endParaRPr lang="en-US" sz="660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9"/>
          <a:stretch/>
        </p:blipFill>
        <p:spPr bwMode="auto">
          <a:xfrm>
            <a:off x="457200" y="1752600"/>
            <a:ext cx="7848600" cy="42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449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5400" dirty="0" smtClean="0"/>
              <a:t>Add More details of Events</a:t>
            </a:r>
            <a:endParaRPr lang="en-US" sz="5400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8"/>
          <a:stretch/>
        </p:blipFill>
        <p:spPr bwMode="auto">
          <a:xfrm>
            <a:off x="457200" y="1937775"/>
            <a:ext cx="7467600" cy="399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759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5400" dirty="0" smtClean="0"/>
              <a:t>List of All </a:t>
            </a:r>
            <a:r>
              <a:rPr lang="en-US" sz="5400" dirty="0" smtClean="0"/>
              <a:t>E</a:t>
            </a:r>
            <a:r>
              <a:rPr lang="en-US" sz="5400" dirty="0" smtClean="0"/>
              <a:t>vents</a:t>
            </a:r>
            <a:endParaRPr lang="en-US" sz="5400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8"/>
          <a:stretch/>
        </p:blipFill>
        <p:spPr bwMode="auto">
          <a:xfrm>
            <a:off x="457200" y="1937775"/>
            <a:ext cx="7467600" cy="399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227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/>
              <a:t>List of Contacts</a:t>
            </a:r>
            <a:endParaRPr lang="en-US" sz="6600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9"/>
          <a:stretch/>
        </p:blipFill>
        <p:spPr bwMode="auto">
          <a:xfrm>
            <a:off x="457200" y="1937775"/>
            <a:ext cx="7467600" cy="3950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308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/>
              <a:t> Member Panel</a:t>
            </a:r>
            <a:endParaRPr lang="en-US" sz="66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8"/>
          <a:stretch/>
        </p:blipFill>
        <p:spPr bwMode="auto">
          <a:xfrm>
            <a:off x="457200" y="1937775"/>
            <a:ext cx="7467600" cy="3964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113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51" b="6250"/>
          <a:stretch/>
        </p:blipFill>
        <p:spPr bwMode="auto">
          <a:xfrm>
            <a:off x="381000" y="990600"/>
            <a:ext cx="8423564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762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sz="7200" dirty="0" smtClean="0"/>
              <a:t>Continue..</a:t>
            </a:r>
            <a:endParaRPr lang="en-US" sz="7300" dirty="0"/>
          </a:p>
        </p:txBody>
      </p:sp>
    </p:spTree>
    <p:extLst>
      <p:ext uri="{BB962C8B-B14F-4D97-AF65-F5344CB8AC3E}">
        <p14:creationId xmlns:p14="http://schemas.microsoft.com/office/powerpoint/2010/main" val="298281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2954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/>
              <a:t>Add More details of Member’s Events</a:t>
            </a:r>
            <a:endParaRPr lang="en-US" sz="400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8"/>
          <a:stretch/>
        </p:blipFill>
        <p:spPr bwMode="auto">
          <a:xfrm>
            <a:off x="457200" y="1905000"/>
            <a:ext cx="8153400" cy="3964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938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/>
              <a:t>List of the Member’s Events</a:t>
            </a:r>
            <a:endParaRPr lang="en-US" sz="5400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9"/>
          <a:stretch/>
        </p:blipFill>
        <p:spPr bwMode="auto">
          <a:xfrm>
            <a:off x="457200" y="1905000"/>
            <a:ext cx="7467600" cy="3950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681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467600" cy="1143000"/>
          </a:xfrm>
        </p:spPr>
        <p:txBody>
          <a:bodyPr>
            <a:noAutofit/>
          </a:bodyPr>
          <a:lstStyle/>
          <a:p>
            <a:r>
              <a:rPr lang="en-US" sz="5400" dirty="0" smtClean="0"/>
              <a:t>Complete detail of the Event</a:t>
            </a:r>
            <a:endParaRPr lang="en-US" sz="5400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9"/>
          <a:stretch/>
        </p:blipFill>
        <p:spPr bwMode="auto">
          <a:xfrm>
            <a:off x="457200" y="1937775"/>
            <a:ext cx="7467600" cy="3978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597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 smtClean="0"/>
              <a:t>Continue…</a:t>
            </a:r>
            <a:endParaRPr lang="en-US" sz="6600" dirty="0"/>
          </a:p>
        </p:txBody>
      </p:sp>
      <p:pic>
        <p:nvPicPr>
          <p:cNvPr id="21508" name="Picture 4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9"/>
          <a:stretch/>
        </p:blipFill>
        <p:spPr bwMode="auto">
          <a:xfrm>
            <a:off x="457200" y="1937775"/>
            <a:ext cx="7467600" cy="3936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89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228600"/>
            <a:ext cx="2819400" cy="9144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latin typeface="Calibri" pitchFamily="34" charset="0"/>
                <a:cs typeface="Calibri" pitchFamily="34" charset="0"/>
              </a:rPr>
              <a:t>Express.js</a:t>
            </a:r>
            <a:endParaRPr lang="en-US" sz="3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33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Express is a minimal and flexible Node.js web application framework that provides a robust set of features to develop web and mobile applications.</a:t>
            </a:r>
          </a:p>
          <a:p>
            <a:r>
              <a:rPr lang="en-US" sz="2400" dirty="0" smtClean="0">
                <a:latin typeface="Calibri" pitchFamily="34" charset="0"/>
                <a:cs typeface="Calibri" pitchFamily="34" charset="0"/>
              </a:rPr>
              <a:t> It facilitates the rapid development of Node based Web applications.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8654" y="3560617"/>
            <a:ext cx="356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MongoDB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4276221"/>
            <a:ext cx="7848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Courier New" pitchFamily="49" charset="0"/>
              <a:buChar char="o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MongoDB is an open-source document database and leading No SQL database. MongoDB is written in C++.</a:t>
            </a:r>
          </a:p>
          <a:p>
            <a:endParaRPr lang="en-US" sz="24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Clr>
                <a:schemeClr val="accent1"/>
              </a:buClr>
              <a:buFont typeface="Courier New" pitchFamily="49" charset="0"/>
              <a:buChar char="o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This tutorial will give you great understanding on MongoDB concepts needed to create and deploy a highly scalable and performance-oriented database.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4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/>
              <a:t>Contact Us</a:t>
            </a:r>
            <a:endParaRPr lang="en-US" sz="66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92"/>
          <a:stretch/>
        </p:blipFill>
        <p:spPr bwMode="auto">
          <a:xfrm>
            <a:off x="381000" y="1066800"/>
            <a:ext cx="7412182" cy="328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6" t="51895" r="221" b="5304"/>
          <a:stretch/>
        </p:blipFill>
        <p:spPr bwMode="auto">
          <a:xfrm>
            <a:off x="325581" y="4371108"/>
            <a:ext cx="7474527" cy="1752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478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5345" y="2438400"/>
            <a:ext cx="6629400" cy="120032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!!</a:t>
            </a:r>
            <a:endParaRPr lang="en-US" sz="7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5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Front-End &amp; Back-End Tools</a:t>
            </a:r>
            <a:endParaRPr lang="en-US" sz="4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77200" cy="4873752"/>
          </a:xfrm>
        </p:spPr>
        <p:txBody>
          <a:bodyPr>
            <a:normAutofit fontScale="92500" lnSpcReduction="10000"/>
          </a:bodyPr>
          <a:lstStyle/>
          <a:p>
            <a:r>
              <a:rPr lang="en-US" sz="4000" b="1" dirty="0" smtClean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Front-End Tool:-</a:t>
            </a:r>
          </a:p>
          <a:p>
            <a:pPr marL="0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3900" b="1" dirty="0" smtClean="0">
                <a:latin typeface="Calibri" pitchFamily="34" charset="0"/>
                <a:cs typeface="Calibri" pitchFamily="34" charset="0"/>
              </a:rPr>
              <a:t>Visual Studio Code </a:t>
            </a:r>
            <a:r>
              <a:rPr lang="en-US" sz="3900" dirty="0" smtClean="0">
                <a:latin typeface="Calibri" pitchFamily="34" charset="0"/>
                <a:cs typeface="Calibri" pitchFamily="34" charset="0"/>
              </a:rPr>
              <a:t>-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In which toy can build, develop, create and debug your applications is called Front-End tool.</a:t>
            </a:r>
          </a:p>
          <a:p>
            <a:pPr marL="0" indent="0">
              <a:buNone/>
            </a:pPr>
            <a:endParaRPr lang="en-US" dirty="0" smtClean="0">
              <a:solidFill>
                <a:schemeClr val="accent6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4000" b="1" dirty="0" smtClean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Back-End Tool:-</a:t>
            </a:r>
          </a:p>
          <a:p>
            <a:pPr marL="0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3900" b="1" dirty="0" smtClean="0">
                <a:latin typeface="Calibri" pitchFamily="34" charset="0"/>
                <a:cs typeface="Calibri" pitchFamily="34" charset="0"/>
              </a:rPr>
              <a:t>MongoDB -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It is a powerful relational database management system that offer a large feature set.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6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Introduction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01000" cy="487375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 are small and diverse group on mission to help people discover the events </a:t>
            </a:r>
            <a:r>
              <a:rPr lang="en-US" dirty="0" smtClean="0"/>
              <a:t>happening</a:t>
            </a:r>
            <a:r>
              <a:rPr lang="en-US" dirty="0"/>
              <a:t> around them. </a:t>
            </a:r>
            <a:endParaRPr lang="en-US" dirty="0" smtClean="0"/>
          </a:p>
          <a:p>
            <a:r>
              <a:rPr lang="en-US" dirty="0" smtClean="0"/>
              <a:t>Hundreds</a:t>
            </a:r>
            <a:r>
              <a:rPr lang="en-US" dirty="0"/>
              <a:t> of events happens </a:t>
            </a:r>
            <a:r>
              <a:rPr lang="en-US" dirty="0" smtClean="0"/>
              <a:t>in our</a:t>
            </a:r>
            <a:r>
              <a:rPr lang="en-US" dirty="0"/>
              <a:t> city, </a:t>
            </a:r>
            <a:r>
              <a:rPr lang="en-US" dirty="0" smtClean="0"/>
              <a:t>but</a:t>
            </a:r>
            <a:r>
              <a:rPr lang="en-US" dirty="0"/>
              <a:t> its </a:t>
            </a:r>
            <a:r>
              <a:rPr lang="en-US" dirty="0" smtClean="0"/>
              <a:t>difficult to</a:t>
            </a:r>
          </a:p>
          <a:p>
            <a:pPr marL="0" indent="0">
              <a:buNone/>
            </a:pPr>
            <a:r>
              <a:rPr lang="en-US" dirty="0"/>
              <a:t> </a:t>
            </a:r>
            <a:r>
              <a:rPr lang="en-US" dirty="0"/>
              <a:t> </a:t>
            </a:r>
            <a:r>
              <a:rPr lang="en-US" dirty="0" smtClean="0"/>
              <a:t>  find them</a:t>
            </a:r>
            <a:r>
              <a:rPr lang="en-US" dirty="0"/>
              <a:t> </a:t>
            </a:r>
            <a:r>
              <a:rPr lang="en-US" dirty="0" smtClean="0"/>
              <a:t>out.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Upcoming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Event helps you do that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..!!</a:t>
            </a:r>
          </a:p>
          <a:p>
            <a:r>
              <a:rPr lang="en-US" dirty="0" smtClean="0"/>
              <a:t>We</a:t>
            </a:r>
            <a:r>
              <a:rPr lang="en-US" dirty="0"/>
              <a:t> have created a smarter way to discover and </a:t>
            </a:r>
            <a:r>
              <a:rPr lang="en-US" dirty="0" smtClean="0"/>
              <a:t>share</a:t>
            </a:r>
          </a:p>
          <a:p>
            <a:pPr marL="0" indent="0">
              <a:buNone/>
            </a:pPr>
            <a:r>
              <a:rPr lang="en-US" dirty="0"/>
              <a:t> </a:t>
            </a:r>
            <a:r>
              <a:rPr lang="en-US" dirty="0" smtClean="0"/>
              <a:t>   information</a:t>
            </a:r>
            <a:r>
              <a:rPr lang="en-US" dirty="0"/>
              <a:t> regarding events.</a:t>
            </a:r>
          </a:p>
          <a:p>
            <a:r>
              <a:rPr lang="en-US" dirty="0" smtClean="0"/>
              <a:t>Upcoming</a:t>
            </a:r>
            <a:r>
              <a:rPr lang="en-US" dirty="0"/>
              <a:t> Event platform is also for event organizers </a:t>
            </a:r>
            <a:r>
              <a:rPr lang="en-US" dirty="0" smtClean="0"/>
              <a:t> to</a:t>
            </a:r>
            <a:r>
              <a:rPr lang="en-US" dirty="0"/>
              <a:t> promote their </a:t>
            </a:r>
            <a:r>
              <a:rPr lang="en-US" dirty="0" smtClean="0"/>
              <a:t>events</a:t>
            </a:r>
            <a:r>
              <a:rPr lang="en-US" dirty="0"/>
              <a:t> at City, Country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</a:t>
            </a:r>
            <a:r>
              <a:rPr lang="en-US" dirty="0"/>
              <a:t> are the connecting bridge between users who are </a:t>
            </a:r>
            <a:r>
              <a:rPr lang="en-US" dirty="0" smtClean="0"/>
              <a:t>  looking</a:t>
            </a:r>
            <a:r>
              <a:rPr lang="en-US" dirty="0"/>
              <a:t> for events and </a:t>
            </a:r>
            <a:r>
              <a:rPr lang="en-US" dirty="0" smtClean="0"/>
              <a:t>Event</a:t>
            </a:r>
            <a:r>
              <a:rPr lang="en-US" dirty="0"/>
              <a:t> </a:t>
            </a:r>
            <a:r>
              <a:rPr lang="en-US" dirty="0" smtClean="0"/>
              <a:t>promoters who</a:t>
            </a:r>
            <a:r>
              <a:rPr lang="en-US" dirty="0"/>
              <a:t> are in 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search</a:t>
            </a:r>
            <a:r>
              <a:rPr lang="en-US" dirty="0"/>
              <a:t> of their audience</a:t>
            </a:r>
            <a:r>
              <a:rPr lang="en-US" dirty="0" smtClean="0"/>
              <a:t>..!!</a:t>
            </a:r>
          </a:p>
          <a:p>
            <a:r>
              <a:rPr lang="en-US" dirty="0" smtClean="0"/>
              <a:t>All</a:t>
            </a:r>
            <a:r>
              <a:rPr lang="en-US" dirty="0"/>
              <a:t> facets of event marketing needs to be understood and we try to cover the all facet.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2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Page</a:t>
            </a:r>
            <a:endParaRPr lang="en-US" sz="66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7"/>
          <a:stretch/>
        </p:blipFill>
        <p:spPr bwMode="auto">
          <a:xfrm>
            <a:off x="457200" y="1600200"/>
            <a:ext cx="79248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82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  <a:endParaRPr lang="en-US" sz="66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49"/>
          <a:stretch/>
        </p:blipFill>
        <p:spPr bwMode="auto">
          <a:xfrm>
            <a:off x="457200" y="1524000"/>
            <a:ext cx="8229600" cy="410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14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Specification</a:t>
            </a:r>
            <a:endParaRPr lang="en-US" sz="66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9"/>
          <a:stretch/>
        </p:blipFill>
        <p:spPr bwMode="auto">
          <a:xfrm>
            <a:off x="457200" y="1600201"/>
            <a:ext cx="8001000" cy="4287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493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 smtClean="0"/>
              <a:t>Workshops</a:t>
            </a:r>
            <a:endParaRPr lang="en-US" sz="6600" dirty="0"/>
          </a:p>
        </p:txBody>
      </p:sp>
      <p:pic>
        <p:nvPicPr>
          <p:cNvPr id="18436" name="Picture 4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5"/>
          <a:stretch/>
        </p:blipFill>
        <p:spPr bwMode="auto">
          <a:xfrm>
            <a:off x="457200" y="1600200"/>
            <a:ext cx="8001000" cy="4468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380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317</TotalTime>
  <Words>350</Words>
  <Application>Microsoft Office PowerPoint</Application>
  <PresentationFormat>On-screen Show (4:3)</PresentationFormat>
  <Paragraphs>71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Oriel</vt:lpstr>
      <vt:lpstr>PowerPoint Presentation</vt:lpstr>
      <vt:lpstr> Node.js</vt:lpstr>
      <vt:lpstr>Express.js</vt:lpstr>
      <vt:lpstr>Front-End &amp; Back-End Tools</vt:lpstr>
      <vt:lpstr>Introduction</vt:lpstr>
      <vt:lpstr>Home Page</vt:lpstr>
      <vt:lpstr>About Us</vt:lpstr>
      <vt:lpstr>User Specification</vt:lpstr>
      <vt:lpstr>Workshops</vt:lpstr>
      <vt:lpstr>Detailed Schedule of the Event</vt:lpstr>
      <vt:lpstr>Interested Users</vt:lpstr>
      <vt:lpstr>Speaker details of the Event</vt:lpstr>
      <vt:lpstr>Seminars</vt:lpstr>
      <vt:lpstr>Auditions</vt:lpstr>
      <vt:lpstr>Competitions</vt:lpstr>
      <vt:lpstr>Expos</vt:lpstr>
      <vt:lpstr>Launches</vt:lpstr>
      <vt:lpstr>Register an Account </vt:lpstr>
      <vt:lpstr>Login Page</vt:lpstr>
      <vt:lpstr>Admin Panel</vt:lpstr>
      <vt:lpstr>Add More details of Events</vt:lpstr>
      <vt:lpstr>List of All Events</vt:lpstr>
      <vt:lpstr>List of Contacts</vt:lpstr>
      <vt:lpstr> Member Panel</vt:lpstr>
      <vt:lpstr> Continue..</vt:lpstr>
      <vt:lpstr>Add More details of Member’s Events</vt:lpstr>
      <vt:lpstr>List of the Member’s Events</vt:lpstr>
      <vt:lpstr>Complete detail of the Event</vt:lpstr>
      <vt:lpstr>Continue…</vt:lpstr>
      <vt:lpstr>Contact Us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Page</dc:title>
  <dc:creator>User</dc:creator>
  <cp:lastModifiedBy>User</cp:lastModifiedBy>
  <cp:revision>73</cp:revision>
  <dcterms:created xsi:type="dcterms:W3CDTF">2020-07-13T15:58:25Z</dcterms:created>
  <dcterms:modified xsi:type="dcterms:W3CDTF">2020-07-13T21:15:38Z</dcterms:modified>
</cp:coreProperties>
</file>